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56" r:id="rId4"/>
    <p:sldId id="257" r:id="rId5"/>
    <p:sldId id="269" r:id="rId6"/>
    <p:sldId id="270" r:id="rId7"/>
    <p:sldId id="259" r:id="rId8"/>
    <p:sldId id="260" r:id="rId9"/>
    <p:sldId id="262" r:id="rId10"/>
    <p:sldId id="263" r:id="rId11"/>
    <p:sldId id="264" r:id="rId12"/>
    <p:sldId id="271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B417-D3A6-7C25-15FF-81277776A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47D14-B9B8-7596-5B55-B09AE6B35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50E3E-0AFD-4D36-B87A-EDBAC4CB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7312-657B-BC23-E9F1-983451BB3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8315D-9F4E-B05B-5730-4990BABF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7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3E96-F93C-555C-7623-9C1CF2CF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F53E1-43CA-225E-389B-C94882162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31A78-38A7-187F-4A7A-DED6A9207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C2C0-4D4F-B148-CA14-7B11506F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33DFA-7B47-232F-1E84-F9662F64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7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C7D16-6222-053B-2D10-30F4019DC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CEA265-74BD-E782-D05A-11A46E11C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92D93-1593-87FF-A91A-72CB1B0F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3AFB1-7694-4259-6CC3-CA7EE80B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6C45A-232A-0D1A-AA8E-4ADC50F0A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4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56F3-4570-1EAE-BFC9-8842B77B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186FC-D21A-9507-EE5B-C26B5C803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C6EDC-8EE7-10C6-5FC9-7C3316CE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FDB06-F753-21F0-1A95-C16ED630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3D982-8590-AE68-3C8C-59E6237E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6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66A4-BBC4-4F2D-7FCB-0DAE042E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C26EE-138E-2EB9-D0B5-C6A74A294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BF951-76B9-583C-0510-801450C9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CACF5-280D-6B62-72A4-10AD3585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1E9BC-A9FF-2EC4-0C31-91399E47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5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913-7FA4-A908-49FB-6E9E564C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06131-3EF3-30A7-F705-167A0BBF8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E6871-427C-6C36-5587-0AD5341F3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8CFBD-CB33-AB22-F84B-924A3E743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680A-219F-E3A3-3413-01B79383B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5B6D1-5FBA-BC95-BA12-55F02C523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8552-BF20-61B1-052B-6FAD4F8F8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928C3-0853-69C8-E9D8-512AFD04F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89E6D-DD48-3C97-9652-96CE3FCD4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473D6-1FB5-C210-9745-9D8B42084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07A8FA-97BE-9370-015C-F8EAB6900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4F07F-FDEF-8B41-9140-EF6A66841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01313-8448-D4B3-49A9-451060268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7DD7A6-4B0A-7412-5E04-4B4AE3E9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CF1A-3E17-B3DB-1226-4F65C98F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048EC-6D70-7FB2-6C8A-143E1F80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E0CC0-A5FF-770D-1BA1-05D401B4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BF049-7E0C-1950-0D6C-8D067FDE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96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0BFEA-ED73-37CD-77C8-ABD21E229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58363-D05D-BCE0-F1DB-56EFD9A2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BADB7-6CEF-5768-132F-59E358835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0810-A08B-CEAC-ADF4-39624AD5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CE4E1-8518-9C14-380C-BBEF09665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52204-5F2C-0599-1E40-033E004E5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EEE7A-D645-D273-EBD5-3E1C9AFC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FD674-5813-6449-056E-AD515500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5C381-F010-D855-07B1-5589A81D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1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3BF3-951F-5DED-099A-C6075156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D2D348-6DF2-E18C-55B2-85F89A16F9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AC88A-91CF-1FCE-7739-11D4E065A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08D85-2356-B36C-34F4-05AD6792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50C6A-1486-53CE-8FFC-D3C7C49DC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F5C0E-05A2-E42C-B19C-0AA4F665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0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7AD518-7A34-E803-43E0-90DD5D01F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8847B-E67F-2956-0230-249972BD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CA4B9-7F9A-934D-FAF1-E4F7F4A09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659D1-83B5-7CE4-5213-D09BAA5FD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7646C-87D0-C954-75F9-B2DEDB9F4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1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0CC3E8-A8EC-B021-590F-3FD64256ACE8}"/>
              </a:ext>
            </a:extLst>
          </p:cNvPr>
          <p:cNvGrpSpPr/>
          <p:nvPr/>
        </p:nvGrpSpPr>
        <p:grpSpPr>
          <a:xfrm>
            <a:off x="137396" y="129569"/>
            <a:ext cx="11917208" cy="6331616"/>
            <a:chOff x="-47819" y="367292"/>
            <a:chExt cx="10663962" cy="568173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7B75E9-B4AE-6DD7-76C5-DC459E8FAEE7}"/>
                </a:ext>
              </a:extLst>
            </p:cNvPr>
            <p:cNvGrpSpPr/>
            <p:nvPr/>
          </p:nvGrpSpPr>
          <p:grpSpPr>
            <a:xfrm>
              <a:off x="-47819" y="367292"/>
              <a:ext cx="10663962" cy="5681739"/>
              <a:chOff x="-75528" y="358056"/>
              <a:chExt cx="10663962" cy="568173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EFC8A7A-70A4-BA50-F55D-BD82FE8132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8" t="26677" r="4259" b="29109"/>
              <a:stretch/>
            </p:blipFill>
            <p:spPr>
              <a:xfrm>
                <a:off x="-75528" y="782538"/>
                <a:ext cx="6886756" cy="4823841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4954826-A4E1-E457-AAB1-6512FEBB96BE}"/>
                  </a:ext>
                </a:extLst>
              </p:cNvPr>
              <p:cNvGrpSpPr/>
              <p:nvPr/>
            </p:nvGrpSpPr>
            <p:grpSpPr>
              <a:xfrm>
                <a:off x="876421" y="358056"/>
                <a:ext cx="9712013" cy="5681739"/>
                <a:chOff x="876421" y="358056"/>
                <a:chExt cx="9712013" cy="5681739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D0F49FEE-A80C-3412-F550-4B1985E0F2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132249" y="358056"/>
                  <a:ext cx="2456185" cy="5681739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C29CB7D9-1347-4958-1621-F89F2E74EF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749274" y="4242142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4EB8024-3BB5-EB4A-510F-7859089944DD}"/>
                    </a:ext>
                  </a:extLst>
                </p:cNvPr>
                <p:cNvSpPr txBox="1"/>
                <p:nvPr/>
              </p:nvSpPr>
              <p:spPr>
                <a:xfrm>
                  <a:off x="876421" y="597872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1CF9A71-6A9E-43CF-C4A3-6C7B2AED0F79}"/>
                    </a:ext>
                  </a:extLst>
                </p:cNvPr>
                <p:cNvSpPr txBox="1"/>
                <p:nvPr/>
              </p:nvSpPr>
              <p:spPr>
                <a:xfrm>
                  <a:off x="6972026" y="3984510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D1260E-57C4-8D5C-99BA-9645FC714396}"/>
                    </a:ext>
                  </a:extLst>
                </p:cNvPr>
                <p:cNvSpPr txBox="1"/>
                <p:nvPr/>
              </p:nvSpPr>
              <p:spPr>
                <a:xfrm>
                  <a:off x="8477731" y="597872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1CA5B03-EC3A-FC99-7947-089B6E39A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38" t="26512" r="2062" b="27095"/>
            <a:stretch/>
          </p:blipFill>
          <p:spPr>
            <a:xfrm>
              <a:off x="6717903" y="791774"/>
              <a:ext cx="1460509" cy="3159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338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AB1418-9A16-6841-F0D0-73DD12813073}"/>
              </a:ext>
            </a:extLst>
          </p:cNvPr>
          <p:cNvGrpSpPr/>
          <p:nvPr/>
        </p:nvGrpSpPr>
        <p:grpSpPr>
          <a:xfrm>
            <a:off x="1327639" y="1215374"/>
            <a:ext cx="7511567" cy="4114808"/>
            <a:chOff x="1327639" y="1215374"/>
            <a:chExt cx="7511567" cy="41148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4A90C3-27F2-83B4-CF3F-87045F178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1" r="-1695"/>
            <a:stretch/>
          </p:blipFill>
          <p:spPr>
            <a:xfrm>
              <a:off x="1327639" y="1657262"/>
              <a:ext cx="1776046" cy="3231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3EFF7C-1D67-09C5-1D33-184BC8D3F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95594" y="1215374"/>
              <a:ext cx="5943612" cy="4114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82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34CD6A-2266-BF58-C750-A47E8C2B9160}"/>
              </a:ext>
            </a:extLst>
          </p:cNvPr>
          <p:cNvGrpSpPr/>
          <p:nvPr/>
        </p:nvGrpSpPr>
        <p:grpSpPr>
          <a:xfrm>
            <a:off x="1928440" y="1371596"/>
            <a:ext cx="7699137" cy="4114808"/>
            <a:chOff x="908532" y="1371596"/>
            <a:chExt cx="7699137" cy="4114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ECF388-CB8A-94FF-EFCE-AEA3AC4C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8532" y="1371596"/>
              <a:ext cx="5943612" cy="41148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C5502D-C59E-291D-6FCD-51DAA4037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47" r="-2213"/>
            <a:stretch/>
          </p:blipFill>
          <p:spPr>
            <a:xfrm>
              <a:off x="6585438" y="1603573"/>
              <a:ext cx="2022231" cy="365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036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CF5092A-7188-7F49-C244-498D77E91ED4}"/>
              </a:ext>
            </a:extLst>
          </p:cNvPr>
          <p:cNvGrpSpPr/>
          <p:nvPr/>
        </p:nvGrpSpPr>
        <p:grpSpPr>
          <a:xfrm>
            <a:off x="3124194" y="1371596"/>
            <a:ext cx="5943612" cy="4114808"/>
            <a:chOff x="3124194" y="1371596"/>
            <a:chExt cx="5943612" cy="411480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0C759E4-9B4F-2A6E-D118-DBDA5659ABB9}"/>
                </a:ext>
              </a:extLst>
            </p:cNvPr>
            <p:cNvGrpSpPr/>
            <p:nvPr/>
          </p:nvGrpSpPr>
          <p:grpSpPr>
            <a:xfrm>
              <a:off x="3124194" y="1371596"/>
              <a:ext cx="5943612" cy="4114808"/>
              <a:chOff x="3124194" y="1371596"/>
              <a:chExt cx="5943612" cy="4114808"/>
            </a:xfrm>
          </p:grpSpPr>
          <p:pic>
            <p:nvPicPr>
              <p:cNvPr id="9" name="Picture 8" descr="A graph with lines and dots&#10;&#10;Description automatically generated">
                <a:extLst>
                  <a:ext uri="{FF2B5EF4-FFF2-40B4-BE49-F238E27FC236}">
                    <a16:creationId xmlns:a16="http://schemas.microsoft.com/office/drawing/2014/main" id="{AB9C8B57-F6BD-9F5B-2A2C-83E4D2D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4194" y="1371596"/>
                <a:ext cx="5943612" cy="411480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42D487-BAB0-716E-B760-8D465389A385}"/>
                  </a:ext>
                </a:extLst>
              </p:cNvPr>
              <p:cNvSpPr txBox="1"/>
              <p:nvPr/>
            </p:nvSpPr>
            <p:spPr>
              <a:xfrm>
                <a:off x="6636327" y="1967346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</a:t>
                </a:r>
                <a:r>
                  <a:rPr lang="en-US" sz="1400" baseline="30000" dirty="0"/>
                  <a:t>2</a:t>
                </a:r>
                <a:r>
                  <a:rPr lang="en-US" sz="1400" dirty="0"/>
                  <a:t>=0.98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486F16-91DC-5854-AD28-FFD62B7998C1}"/>
                  </a:ext>
                </a:extLst>
              </p:cNvPr>
              <p:cNvSpPr txBox="1"/>
              <p:nvPr/>
            </p:nvSpPr>
            <p:spPr>
              <a:xfrm>
                <a:off x="6636327" y="3726875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</a:t>
                </a:r>
                <a:r>
                  <a:rPr lang="en-US" sz="1400" baseline="30000" dirty="0"/>
                  <a:t>2</a:t>
                </a:r>
                <a:r>
                  <a:rPr lang="en-US" sz="1400" dirty="0"/>
                  <a:t>=0.81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CAF7F18-0BEC-A80A-1C60-7846BD280028}"/>
                </a:ext>
              </a:extLst>
            </p:cNvPr>
            <p:cNvSpPr/>
            <p:nvPr/>
          </p:nvSpPr>
          <p:spPr>
            <a:xfrm>
              <a:off x="8510954" y="3402624"/>
              <a:ext cx="430823" cy="1406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1906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16C7DF-38A6-EA92-6225-CD0E1130E39C}"/>
              </a:ext>
            </a:extLst>
          </p:cNvPr>
          <p:cNvGrpSpPr/>
          <p:nvPr/>
        </p:nvGrpSpPr>
        <p:grpSpPr>
          <a:xfrm>
            <a:off x="1110753" y="916735"/>
            <a:ext cx="8094792" cy="4648800"/>
            <a:chOff x="1110753" y="916735"/>
            <a:chExt cx="8094792" cy="4648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0EF6B-7D86-306E-C72F-7A6140F77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0753" y="993526"/>
              <a:ext cx="6400813" cy="45720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821BDA-37BD-A24A-D44C-272E66D71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06962" y="916735"/>
              <a:ext cx="2198583" cy="4342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944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E08570-9521-8DE1-B416-D6AF6AD61FD2}"/>
              </a:ext>
            </a:extLst>
          </p:cNvPr>
          <p:cNvGrpSpPr/>
          <p:nvPr/>
        </p:nvGrpSpPr>
        <p:grpSpPr>
          <a:xfrm>
            <a:off x="2297716" y="1371596"/>
            <a:ext cx="7375664" cy="4114808"/>
            <a:chOff x="1462447" y="1107826"/>
            <a:chExt cx="7375664" cy="41148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8AAD2F-ECF4-991D-BFE3-29F1E68CC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62447" y="1107826"/>
              <a:ext cx="5943612" cy="411480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161B6A-E7A0-AB7B-7529-29E2D3EA3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30054" y="1478348"/>
              <a:ext cx="1708057" cy="3373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7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854AE9-FC9F-661F-F006-0F631E598BE0}"/>
              </a:ext>
            </a:extLst>
          </p:cNvPr>
          <p:cNvGrpSpPr/>
          <p:nvPr/>
        </p:nvGrpSpPr>
        <p:grpSpPr>
          <a:xfrm>
            <a:off x="0" y="457201"/>
            <a:ext cx="11938958" cy="5937974"/>
            <a:chOff x="-170766" y="661296"/>
            <a:chExt cx="10683425" cy="53285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056C1D-163A-45EF-AA14-242BE375F822}"/>
                </a:ext>
              </a:extLst>
            </p:cNvPr>
            <p:cNvGrpSpPr/>
            <p:nvPr/>
          </p:nvGrpSpPr>
          <p:grpSpPr>
            <a:xfrm>
              <a:off x="-170766" y="661296"/>
              <a:ext cx="10683425" cy="5328500"/>
              <a:chOff x="-198475" y="652060"/>
              <a:chExt cx="10683425" cy="53285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9F3B6B8-4905-3E88-DB17-EF0CF5CF0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3" t="25707" b="31655"/>
              <a:stretch/>
            </p:blipFill>
            <p:spPr>
              <a:xfrm>
                <a:off x="-198475" y="1070806"/>
                <a:ext cx="6549107" cy="4724703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F90A942-BF51-6F59-0A2D-0761D31D62F8}"/>
                  </a:ext>
                </a:extLst>
              </p:cNvPr>
              <p:cNvGrpSpPr/>
              <p:nvPr/>
            </p:nvGrpSpPr>
            <p:grpSpPr>
              <a:xfrm>
                <a:off x="-81241" y="652060"/>
                <a:ext cx="10566191" cy="5328500"/>
                <a:chOff x="-81241" y="652060"/>
                <a:chExt cx="10566191" cy="5328500"/>
              </a:xfrm>
            </p:grpSpPr>
            <p:pic>
              <p:nvPicPr>
                <p:cNvPr id="9" name="Picture 8" descr="A map of a state with different colored spots&#10;&#10;Description automatically generated">
                  <a:extLst>
                    <a:ext uri="{FF2B5EF4-FFF2-40B4-BE49-F238E27FC236}">
                      <a16:creationId xmlns:a16="http://schemas.microsoft.com/office/drawing/2014/main" id="{6D816B4B-3526-533E-2B5D-B249A00CDA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0302" y="652060"/>
                  <a:ext cx="2464648" cy="5328500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E4165EBE-02D1-AB90-B860-FC04832BDA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426475" y="4573573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C01C6E4-639E-3C46-BD0D-A05F56D53C37}"/>
                    </a:ext>
                  </a:extLst>
                </p:cNvPr>
                <p:cNvSpPr txBox="1"/>
                <p:nvPr/>
              </p:nvSpPr>
              <p:spPr>
                <a:xfrm>
                  <a:off x="-81241" y="999147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155F34-3E35-180E-FE48-D5D06F7BC693}"/>
                    </a:ext>
                  </a:extLst>
                </p:cNvPr>
                <p:cNvSpPr txBox="1"/>
                <p:nvPr/>
              </p:nvSpPr>
              <p:spPr>
                <a:xfrm>
                  <a:off x="6535016" y="428242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E65AAE7-AAED-5E40-C459-AAE68B4A6D6A}"/>
                    </a:ext>
                  </a:extLst>
                </p:cNvPr>
                <p:cNvSpPr txBox="1"/>
                <p:nvPr/>
              </p:nvSpPr>
              <p:spPr>
                <a:xfrm>
                  <a:off x="8044555" y="118381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  <p:pic>
          <p:nvPicPr>
            <p:cNvPr id="6" name="Picture 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A6966DEE-8907-723E-F461-DB03CC5FB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87" t="28438" b="29518"/>
            <a:stretch/>
          </p:blipFill>
          <p:spPr>
            <a:xfrm>
              <a:off x="5849724" y="1337033"/>
              <a:ext cx="1758477" cy="3032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4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0ACB9E-0D18-112B-814F-627BF6797BFF}"/>
              </a:ext>
            </a:extLst>
          </p:cNvPr>
          <p:cNvGrpSpPr/>
          <p:nvPr/>
        </p:nvGrpSpPr>
        <p:grpSpPr>
          <a:xfrm>
            <a:off x="1849008" y="1128112"/>
            <a:ext cx="8376446" cy="4419885"/>
            <a:chOff x="1849008" y="1128112"/>
            <a:chExt cx="8376446" cy="44198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1FC907-39E5-B40D-6700-20114E746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41174" y="1128112"/>
              <a:ext cx="6384280" cy="4419885"/>
            </a:xfrm>
            <a:prstGeom prst="rect">
              <a:avLst/>
            </a:prstGeom>
          </p:spPr>
        </p:pic>
        <p:pic>
          <p:nvPicPr>
            <p:cNvPr id="3" name="Picture 2" descr="A map of a river&#10;&#10;Description automatically generated">
              <a:extLst>
                <a:ext uri="{FF2B5EF4-FFF2-40B4-BE49-F238E27FC236}">
                  <a16:creationId xmlns:a16="http://schemas.microsoft.com/office/drawing/2014/main" id="{64743462-6274-30FF-9C0F-223B165F4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008" y="1418295"/>
              <a:ext cx="2071638" cy="3839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4040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C95975-6FC6-476D-1807-74F427AAF809}"/>
              </a:ext>
            </a:extLst>
          </p:cNvPr>
          <p:cNvGrpSpPr/>
          <p:nvPr/>
        </p:nvGrpSpPr>
        <p:grpSpPr>
          <a:xfrm>
            <a:off x="906584" y="1011115"/>
            <a:ext cx="8096638" cy="4244355"/>
            <a:chOff x="2603499" y="1011115"/>
            <a:chExt cx="8096638" cy="42443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F718FD-BAD9-D4AF-14E6-7B3AEF55F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0" b="2540"/>
            <a:stretch/>
          </p:blipFill>
          <p:spPr>
            <a:xfrm>
              <a:off x="2603499" y="1011115"/>
              <a:ext cx="6464307" cy="42443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7DC8C2-BB7A-A428-C3B3-5811B6950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58794" y="1314776"/>
              <a:ext cx="1841343" cy="3637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281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F6A01F2-AAE5-BF1B-BDB7-0FFB4CDDCD66}"/>
              </a:ext>
            </a:extLst>
          </p:cNvPr>
          <p:cNvGrpSpPr/>
          <p:nvPr/>
        </p:nvGrpSpPr>
        <p:grpSpPr>
          <a:xfrm>
            <a:off x="3124194" y="1424759"/>
            <a:ext cx="5943612" cy="4114808"/>
            <a:chOff x="3124194" y="1424759"/>
            <a:chExt cx="5943612" cy="4114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316222-9E20-79C0-CAAB-B7930AB4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24194" y="1424759"/>
              <a:ext cx="5943612" cy="4114808"/>
            </a:xfrm>
            <a:prstGeom prst="rect">
              <a:avLst/>
            </a:prstGeom>
          </p:spPr>
        </p:pic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63B49C03-C38C-5D3A-5F62-5C46431ABBF5}"/>
                </a:ext>
              </a:extLst>
            </p:cNvPr>
            <p:cNvSpPr/>
            <p:nvPr/>
          </p:nvSpPr>
          <p:spPr>
            <a:xfrm rot="5400000">
              <a:off x="4532202" y="4735614"/>
              <a:ext cx="45719" cy="565633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2C0E41BD-32E1-61CE-3F93-80FF1B9D918F}"/>
                </a:ext>
              </a:extLst>
            </p:cNvPr>
            <p:cNvSpPr/>
            <p:nvPr/>
          </p:nvSpPr>
          <p:spPr>
            <a:xfrm rot="5400000">
              <a:off x="7486281" y="4726794"/>
              <a:ext cx="45719" cy="565633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BD2FF3C0-304A-F57D-7515-B7885A0EA1D4}"/>
                </a:ext>
              </a:extLst>
            </p:cNvPr>
            <p:cNvSpPr/>
            <p:nvPr/>
          </p:nvSpPr>
          <p:spPr>
            <a:xfrm rot="5400000">
              <a:off x="5925781" y="4459633"/>
              <a:ext cx="45719" cy="1127600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ight Bracket 15">
              <a:extLst>
                <a:ext uri="{FF2B5EF4-FFF2-40B4-BE49-F238E27FC236}">
                  <a16:creationId xmlns:a16="http://schemas.microsoft.com/office/drawing/2014/main" id="{2ADE4B32-190A-7E8E-AD44-DA5F40FE1D6A}"/>
                </a:ext>
              </a:extLst>
            </p:cNvPr>
            <p:cNvSpPr/>
            <p:nvPr/>
          </p:nvSpPr>
          <p:spPr>
            <a:xfrm>
              <a:off x="8923726" y="3035821"/>
              <a:ext cx="45719" cy="1222519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775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CFE9215-894B-ABE5-E6E1-2C8632A77FF1}"/>
              </a:ext>
            </a:extLst>
          </p:cNvPr>
          <p:cNvGrpSpPr/>
          <p:nvPr/>
        </p:nvGrpSpPr>
        <p:grpSpPr>
          <a:xfrm>
            <a:off x="1610827" y="197533"/>
            <a:ext cx="8146363" cy="6337798"/>
            <a:chOff x="1610827" y="197533"/>
            <a:chExt cx="8146363" cy="6337798"/>
          </a:xfrm>
        </p:grpSpPr>
        <p:pic>
          <p:nvPicPr>
            <p:cNvPr id="11" name="Picture 10" descr="A graph of different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FA7A13BE-B23E-FD4E-FFFF-469CCF753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724"/>
            <a:stretch/>
          </p:blipFill>
          <p:spPr>
            <a:xfrm>
              <a:off x="2458251" y="197533"/>
              <a:ext cx="4843811" cy="5299674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EEF5B5-2D84-F4FD-1986-57DC4B840CF7}"/>
                </a:ext>
              </a:extLst>
            </p:cNvPr>
            <p:cNvGrpSpPr/>
            <p:nvPr/>
          </p:nvGrpSpPr>
          <p:grpSpPr>
            <a:xfrm>
              <a:off x="1610827" y="292428"/>
              <a:ext cx="8146363" cy="6242903"/>
              <a:chOff x="1610827" y="292428"/>
              <a:chExt cx="8146363" cy="6242903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506361A-AABD-812B-71EA-01131C62D59D}"/>
                  </a:ext>
                </a:extLst>
              </p:cNvPr>
              <p:cNvGrpSpPr/>
              <p:nvPr/>
            </p:nvGrpSpPr>
            <p:grpSpPr>
              <a:xfrm>
                <a:off x="1610827" y="292428"/>
                <a:ext cx="8146363" cy="6242903"/>
                <a:chOff x="1610827" y="292428"/>
                <a:chExt cx="8146363" cy="6242903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4D23E19-A90E-2506-7133-FE4E0A7CA40E}"/>
                    </a:ext>
                  </a:extLst>
                </p:cNvPr>
                <p:cNvGrpSpPr/>
                <p:nvPr/>
              </p:nvGrpSpPr>
              <p:grpSpPr>
                <a:xfrm>
                  <a:off x="1610827" y="292428"/>
                  <a:ext cx="5969206" cy="6242903"/>
                  <a:chOff x="1211120" y="146840"/>
                  <a:chExt cx="5475431" cy="5648926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B6191E6B-48E5-36F8-154E-1ABCFD4D965E}"/>
                      </a:ext>
                    </a:extLst>
                  </p:cNvPr>
                  <p:cNvGrpSpPr/>
                  <p:nvPr/>
                </p:nvGrpSpPr>
                <p:grpSpPr>
                  <a:xfrm>
                    <a:off x="2413487" y="4804834"/>
                    <a:ext cx="4273064" cy="990932"/>
                    <a:chOff x="2413487" y="4804834"/>
                    <a:chExt cx="4273064" cy="990932"/>
                  </a:xfrm>
                </p:grpSpPr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6DCA034E-70CF-1E64-584A-40BE183F1A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41077" y="4804834"/>
                      <a:ext cx="2417886" cy="9886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Phosphate                            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Hypolimnion DO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Inorganic N:phosphate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Surface temperature 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Schmidt Stability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5FC3139-4091-206A-669A-4B3FE5DA2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22629" y="4807114"/>
                      <a:ext cx="1463922" cy="9886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p:txBody>
                </p:sp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E015DC0A-1CDF-66F8-C101-521AC5FC22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13487" y="4807114"/>
                      <a:ext cx="1463921" cy="9886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p:txBody>
                </p: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57D5671D-F102-F8A5-3FD5-7E1559E75607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-424299" y="1782259"/>
                    <a:ext cx="4273064" cy="1002226"/>
                    <a:chOff x="2158510" y="4745459"/>
                    <a:chExt cx="4273064" cy="1002226"/>
                  </a:xfrm>
                </p:grpSpPr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E29A5069-48EA-E2E5-26BB-7BE81CDED6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86099" y="4745459"/>
                      <a:ext cx="2417886" cy="10022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Secchi depth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Schmidt Stability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depth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Hypolimnion temperature</a:t>
                      </a:r>
                    </a:p>
                    <a:p>
                      <a:pPr algn="ctr"/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FA3E5FC0-9D10-B102-7D3B-C3CD7F5712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67652" y="4745459"/>
                      <a:ext cx="1463922" cy="10022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6E78D4CB-3462-8F5A-7F66-1FCE11AC19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58510" y="4745459"/>
                      <a:ext cx="1463921" cy="10022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1867AF1E-2B46-B1CB-9F5E-FD2E4C716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229452" y="322669"/>
                  <a:ext cx="2527738" cy="4992804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E2169-AC01-4A0A-E2BB-3B2935BCD476}"/>
                  </a:ext>
                </a:extLst>
              </p:cNvPr>
              <p:cNvSpPr txBox="1"/>
              <p:nvPr/>
            </p:nvSpPr>
            <p:spPr>
              <a:xfrm>
                <a:off x="5250829" y="5139024"/>
                <a:ext cx="86394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(23.4%)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DE234A-9582-9001-33C6-93FA9790697B}"/>
                  </a:ext>
                </a:extLst>
              </p:cNvPr>
              <p:cNvSpPr txBox="1"/>
              <p:nvPr/>
            </p:nvSpPr>
            <p:spPr>
              <a:xfrm rot="16200000">
                <a:off x="2173045" y="2093029"/>
                <a:ext cx="86394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(11.9%)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5546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9637EE-A27E-DE62-78BC-0812DF411BB1}"/>
              </a:ext>
            </a:extLst>
          </p:cNvPr>
          <p:cNvGrpSpPr/>
          <p:nvPr/>
        </p:nvGrpSpPr>
        <p:grpSpPr>
          <a:xfrm>
            <a:off x="1348148" y="1371596"/>
            <a:ext cx="7252174" cy="4114808"/>
            <a:chOff x="1348148" y="1371596"/>
            <a:chExt cx="7252174" cy="4114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F3B20E-F490-BBC9-1711-5DC0D8DC8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8148" y="1371596"/>
              <a:ext cx="5943612" cy="41148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F81B96-D408-1716-106E-1FDD8EAB6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19061" y="1669821"/>
              <a:ext cx="1781261" cy="3518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733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3F48CFB-9943-FAB6-7D92-81E27D973460}"/>
              </a:ext>
            </a:extLst>
          </p:cNvPr>
          <p:cNvGrpSpPr/>
          <p:nvPr/>
        </p:nvGrpSpPr>
        <p:grpSpPr>
          <a:xfrm>
            <a:off x="1374520" y="457193"/>
            <a:ext cx="9601220" cy="5943612"/>
            <a:chOff x="1374520" y="457193"/>
            <a:chExt cx="9601220" cy="5943612"/>
          </a:xfrm>
        </p:grpSpPr>
        <p:pic>
          <p:nvPicPr>
            <p:cNvPr id="3" name="Picture 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72C7064E-097C-35A0-DAD7-433426D01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" y="457193"/>
              <a:ext cx="9601220" cy="594361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610DBD5-EAB6-56E2-DF6E-F151B67D6660}"/>
                </a:ext>
              </a:extLst>
            </p:cNvPr>
            <p:cNvGrpSpPr/>
            <p:nvPr/>
          </p:nvGrpSpPr>
          <p:grpSpPr>
            <a:xfrm>
              <a:off x="6175130" y="716345"/>
              <a:ext cx="2285494" cy="5332762"/>
              <a:chOff x="5937737" y="558084"/>
              <a:chExt cx="2285494" cy="533276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3CFF72A-8766-EFA3-7381-8D1181480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7737" y="650631"/>
                <a:ext cx="0" cy="52402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 descr="A group of images of colorful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4633998F-D94B-F9B9-A191-41E1861973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944" t="35503" r="1679" b="37722"/>
              <a:stretch/>
            </p:blipFill>
            <p:spPr>
              <a:xfrm>
                <a:off x="7048751" y="558084"/>
                <a:ext cx="1174480" cy="13540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5" name="Picture 4" descr="A group of colorful dots&#10;&#10;Description automatically generated with medium confidence">
              <a:extLst>
                <a:ext uri="{FF2B5EF4-FFF2-40B4-BE49-F238E27FC236}">
                  <a16:creationId xmlns:a16="http://schemas.microsoft.com/office/drawing/2014/main" id="{95CEE16C-77C6-C0AD-D683-A0CF3AE1F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53" t="38303" r="53207" b="38916"/>
            <a:stretch/>
          </p:blipFill>
          <p:spPr>
            <a:xfrm>
              <a:off x="2688915" y="716345"/>
              <a:ext cx="883839" cy="16530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18383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E07D2D8-5713-0B4B-2944-F1D99E905D27}"/>
              </a:ext>
            </a:extLst>
          </p:cNvPr>
          <p:cNvGrpSpPr/>
          <p:nvPr/>
        </p:nvGrpSpPr>
        <p:grpSpPr>
          <a:xfrm>
            <a:off x="838189" y="457194"/>
            <a:ext cx="10811619" cy="5943612"/>
            <a:chOff x="838189" y="457194"/>
            <a:chExt cx="10811619" cy="59436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733651-0501-2E88-A574-458457AC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8189" y="457194"/>
              <a:ext cx="10515621" cy="59436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39CFCE-3939-CD08-DCC4-D85626EA6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60806" y="1573693"/>
              <a:ext cx="2189002" cy="4323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17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57</Words>
  <Application>Microsoft Office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13</cp:revision>
  <dcterms:created xsi:type="dcterms:W3CDTF">2024-09-11T17:24:53Z</dcterms:created>
  <dcterms:modified xsi:type="dcterms:W3CDTF">2024-10-24T22:42:00Z</dcterms:modified>
</cp:coreProperties>
</file>